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5CBC-BA26-4798-8FC9-11B13437160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4B65-BC8F-4024-AC39-3DD72ED87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385763"/>
            <a:ext cx="788670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33600" y="53340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 we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54102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 like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8956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can</a:t>
            </a:r>
            <a:endParaRPr lang="en-US" sz="2800" b="1" dirty="0">
              <a:latin typeface="KG Miss Kindergarte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5920"/>
            <a:ext cx="8684386" cy="67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3505200"/>
            <a:ext cx="89127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play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1148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was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4478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are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5720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with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62484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little</a:t>
            </a:r>
            <a:endParaRPr lang="en-US" sz="2800" b="1" dirty="0">
              <a:latin typeface="KG Miss Kindergarte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"/>
            <a:ext cx="8786612" cy="678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12954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put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2860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some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4290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went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295400"/>
            <a:ext cx="1066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read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8194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out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17526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have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9624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what</a:t>
            </a:r>
            <a:endParaRPr lang="en-US" sz="2800" b="1" dirty="0">
              <a:latin typeface="KG Miss Kindergarte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62812" cy="6839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52600" y="510540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come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28956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day</a:t>
            </a:r>
            <a:endParaRPr lang="en-US" sz="2800" b="1" dirty="0">
              <a:latin typeface="KG Miss Kindergarte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105400"/>
            <a:ext cx="1066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G Miss Kindergarten" pitchFamily="2" charset="0"/>
              </a:rPr>
              <a:t>our</a:t>
            </a:r>
            <a:endParaRPr lang="en-US" sz="2800" b="1" dirty="0">
              <a:latin typeface="KG Miss Kindergarte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2015-05-26T20:30:04Z</dcterms:created>
  <dcterms:modified xsi:type="dcterms:W3CDTF">2015-05-26T21:02:09Z</dcterms:modified>
</cp:coreProperties>
</file>